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81" r:id="rId16"/>
    <p:sldId id="279" r:id="rId17"/>
    <p:sldId id="270" r:id="rId18"/>
    <p:sldId id="271" r:id="rId19"/>
    <p:sldId id="274" r:id="rId20"/>
    <p:sldId id="280" r:id="rId21"/>
    <p:sldId id="275" r:id="rId22"/>
    <p:sldId id="276" r:id="rId23"/>
    <p:sldId id="277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1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6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2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7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8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89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7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1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7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9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428" y="-335281"/>
            <a:ext cx="10567851" cy="429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Кировское </a:t>
            </a:r>
            <a: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областное государственное общеобразовательное бюджетное учреждение </a:t>
            </a:r>
            <a:b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«Школа для обучающихся с ограниченными возможностями здоровья № 13 г. Кирова»</a:t>
            </a:r>
            <a:br>
              <a:rPr lang="ru-RU" sz="16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«Информатика»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ОВЗ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4594" y="5016136"/>
            <a:ext cx="6217920" cy="156754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Ларионова Екатерина Владимировна,</a:t>
            </a:r>
          </a:p>
          <a:p>
            <a:pPr algn="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математики, информатики</a:t>
            </a:r>
          </a:p>
          <a:p>
            <a:pPr algn="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315096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017" y="1502839"/>
            <a:ext cx="5220070" cy="5116498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5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класс: самостоятельные и контрольные работы/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Ю.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5-е изд., стер.- Москва: Просвещение, 2022.64 с.: ил.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49" y="0"/>
            <a:ext cx="551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7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299" y="593631"/>
            <a:ext cx="5956917" cy="601018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информатике.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класс: к учебнику Л. Л.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Босовой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Ю.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Босовой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«Информатика 5 класс» ФГОС (к новому учебнику) В. Р.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Лещинер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М.: Издательство «Экзамен», 2020. – 112с. ( Серия «Учебно-методический комплект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31" y="0"/>
            <a:ext cx="5330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639" y="168676"/>
            <a:ext cx="11398928" cy="1928412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блок: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 работы на компьютере.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033" y="1233996"/>
            <a:ext cx="10724225" cy="519343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информация, виды информации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устроен компьютер;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основных устройств компьютера для ввода, вывода, обработки информации;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в компьютерном классе;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включение и выключение компьютера и подключаемых к нему устройств;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клавиатура, элементарное представление о правилах клавиатурного письма;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пользование мышью;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рабочего стола;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безопасных приёмов труда при работе на компьютере;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бережное отношение к техническим устройствам.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97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D1E71-39B0-4D46-8C6C-FA7D2A5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177553"/>
            <a:ext cx="11319029" cy="19195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блок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br>
              <a:rPr lang="ru-RU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простыми информационными объектами: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FD06F2-91D3-46F2-A808-F176FF6E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2470244"/>
            <a:ext cx="10999305" cy="3391977"/>
          </a:xfrm>
        </p:spPr>
        <p:txBody>
          <a:bodyPr>
            <a:normAutofit/>
          </a:bodyPr>
          <a:lstStyle/>
          <a:p>
            <a:pPr marL="228600" lvl="8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группа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обработка текстовой информации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группа - обработка графической информации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группа - обработка мультимедийной информации</a:t>
            </a:r>
            <a:endParaRPr lang="ru-RU" sz="3200" b="1" dirty="0">
              <a:solidFill>
                <a:prstClr val="black"/>
              </a:solidFill>
            </a:endParaRPr>
          </a:p>
          <a:p>
            <a:pPr marL="3657600" lvl="8" indent="0">
              <a:buNone/>
            </a:pP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7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E3116-E020-453F-825B-2A3CCC1D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52" y="1849738"/>
            <a:ext cx="4128117" cy="4829452"/>
          </a:xfrm>
        </p:spPr>
        <p:txBody>
          <a:bodyPr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 группа - обработка текстовой информации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5" y="0"/>
            <a:ext cx="8068236" cy="6858000"/>
          </a:xfrm>
        </p:spPr>
      </p:pic>
    </p:spTree>
    <p:extLst>
      <p:ext uri="{BB962C8B-B14F-4D97-AF65-F5344CB8AC3E}">
        <p14:creationId xmlns:p14="http://schemas.microsoft.com/office/powerpoint/2010/main" val="218265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15"/>
            <a:ext cx="12192000" cy="68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2"/>
            <a:ext cx="12192000" cy="68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A3CCE3-64C0-4E47-BCC9-D6B25523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59" y="1526959"/>
            <a:ext cx="4057095" cy="3852908"/>
          </a:xfrm>
        </p:spPr>
        <p:txBody>
          <a:bodyPr>
            <a:norm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 группа - обработка графической информации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-2537"/>
            <a:ext cx="5737412" cy="68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0"/>
            <a:ext cx="5674659" cy="6901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3" y="0"/>
            <a:ext cx="5602941" cy="69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9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1"/>
            <a:ext cx="12192000" cy="68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4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3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 информатике: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200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представления, знания и умения, необходимые для жизни и работы в современном высокотехнологичном обществе.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31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8"/>
            <a:ext cx="12192000" cy="68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1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847A2E-F628-48C0-837D-4D95D8C7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8171" y="618518"/>
            <a:ext cx="5619565" cy="4859004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группа – 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Обработка мультимедийной информации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75" y="514069"/>
            <a:ext cx="6733734" cy="579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3"/>
            <a:ext cx="12192000" cy="68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12134-84CB-4FD1-AF70-E6611B4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618518"/>
            <a:ext cx="10656794" cy="1478570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блок: 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b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цифровыми образовательными ресурсами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AB831E-1A43-485D-B298-BCF5DD0AA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анным блоком обучающиеся начинают знакомство только в 8 классе.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32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919" y="2585341"/>
            <a:ext cx="9905998" cy="147857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</a:pPr>
            <a:r>
              <a:rPr lang="ru-RU" sz="4800" u="sng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48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и развитие информационных знаний и умений, необходимых для решения практических задач в учебной и трудовой деятельности; используемых в повседневной жизни;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коррекция недостатков познавательной деятельности и повышение уровня общего развития;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воспитание положительных качеств и свойств личности.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3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5" y="618518"/>
            <a:ext cx="9588725" cy="1478570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предмета: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497" y="1879373"/>
            <a:ext cx="9905999" cy="3541714"/>
          </a:xfrm>
        </p:spPr>
        <p:txBody>
          <a:bodyPr/>
          <a:lstStyle/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Практика работы на компьютере </a:t>
            </a:r>
            <a:endParaRPr lang="ru-RU" sz="3200" dirty="0"/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Работа с простыми информационными объектами</a:t>
            </a:r>
            <a:endParaRPr lang="ru-RU" sz="3200" dirty="0"/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Работа с цифровыми образовательными ресурсами, готовыми материалами на электронных носителях.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51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825" y="150920"/>
            <a:ext cx="10381586" cy="1946167"/>
          </a:xfrm>
        </p:spPr>
        <p:txBody>
          <a:bodyPr>
            <a:noAutofit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</a:pPr>
            <a:r>
              <a:rPr lang="ru-RU" b="1" kern="50" cap="none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Требования к подготовке обучающихся в области информатики по окончании 9 </a:t>
            </a:r>
            <a:r>
              <a:rPr lang="ru-RU" b="1" kern="5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класса</a:t>
            </a:r>
            <a:r>
              <a:rPr lang="ru-RU" cap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cap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2514" y="1907177"/>
            <a:ext cx="5497287" cy="458506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Обучающиеся должны: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создавать папки;</a:t>
            </a:r>
            <a:endParaRPr lang="ru-RU" sz="1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изменять вид содержимого папки;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определять тип файлов;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копировать и перемещать объекты;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создавать текстовые документы;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вставлять автофигуры в документ и менять их размер и положение;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создавать новый слайд в программе </a:t>
            </a:r>
            <a:r>
              <a:rPr lang="en-US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PowerPoint</a:t>
            </a: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04411" y="1907177"/>
            <a:ext cx="6008915" cy="4950823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  <a:defRPr/>
            </a:pPr>
            <a:endParaRPr lang="ru-RU" sz="2000" kern="50" dirty="0" smtClean="0">
              <a:solidFill>
                <a:srgbClr val="00000A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использовать </a:t>
            </a: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программу </a:t>
            </a:r>
            <a:r>
              <a:rPr lang="en-US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PowerPoint</a:t>
            </a: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для создания анимации и презентации;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помещать на слайд ранее подготовленные рисунки;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настраивать анимацию отдельных объектов;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просматривать анимацию;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добавлять объекты </a:t>
            </a:r>
            <a:r>
              <a:rPr lang="en-US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WordArt</a:t>
            </a: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  <a:defRPr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выполнять поиск информации в Интернете;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000" kern="50" dirty="0">
                <a:solidFill>
                  <a:srgbClr val="00000A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сохранять и выводить на печать готовый документ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43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640" y="1789612"/>
            <a:ext cx="7044003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kern="18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Информатика. 7 класс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kern="18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(для обучающихся с интеллектуальными нарушениями). </a:t>
            </a:r>
            <a:endParaRPr lang="ru-RU" sz="3600" kern="1800" spc="4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3600" kern="1800" spc="4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spc="4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</a:t>
            </a:r>
            <a:r>
              <a:rPr lang="ru-RU" sz="3600" spc="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Т. В. </a:t>
            </a:r>
            <a:r>
              <a:rPr lang="ru-RU" sz="3600" spc="4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Алышева</a:t>
            </a:r>
            <a:r>
              <a:rPr lang="ru-RU" sz="3600" spc="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 Б. Лабутин, В. А. Лабутина.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89" y="0"/>
            <a:ext cx="5429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3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пособия включает следующие разделы: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0143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spc="4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«Правила безопасной работы с компьютером»,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spc="4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«Информация в нашей жизни»,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spc="4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«Компьютер – устройство для работы с информацией»,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spc="4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«Графический редактор. Работа с изображениями»,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spc="4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«Текстовый редактор. Работа с текстом»,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spc="4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«Действия с информацией в сети Интернет»</a:t>
            </a:r>
            <a:endParaRPr lang="ru-RU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97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049" y="719091"/>
            <a:ext cx="5850383" cy="570834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5 класс: технологические карты уроков по учебнику Л. Л.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Босовой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Ю.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Босовой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автор-составитель Ю. Ю.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Тухфатулина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Волгоград: Учитель, 2017.-148с.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46" y="1"/>
            <a:ext cx="5712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389" y="1236017"/>
            <a:ext cx="5661040" cy="5468644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класс: рабочая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тетрадь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 частях Л. Л.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А. Ю.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Босова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7-е изд., стер.- Москва, Просвещение, 2022.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03" y="0"/>
            <a:ext cx="5335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2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203</TotalTime>
  <Words>565</Words>
  <Application>Microsoft Office PowerPoint</Application>
  <PresentationFormat>Широкоэкранный</PresentationFormat>
  <Paragraphs>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 Unicode MS</vt:lpstr>
      <vt:lpstr>Arial</vt:lpstr>
      <vt:lpstr>Calibri</vt:lpstr>
      <vt:lpstr>Times New Roman</vt:lpstr>
      <vt:lpstr>Trebuchet MS</vt:lpstr>
      <vt:lpstr>Tw Cen MT</vt:lpstr>
      <vt:lpstr>Wingdings</vt:lpstr>
      <vt:lpstr>Контур</vt:lpstr>
      <vt:lpstr>   Кировское областное государственное общеобразовательное бюджетное учреждение  «Школа для обучающихся с ограниченными возможностями здоровья № 13 г. Кирова»  Преподавание  учебного предмета «Информатика»  в школе  для обучающихся с ОВЗ</vt:lpstr>
      <vt:lpstr>цель обучения информатике: </vt:lpstr>
      <vt:lpstr>Задачи: </vt:lpstr>
      <vt:lpstr>Содержание учебного предмета: </vt:lpstr>
      <vt:lpstr>Требования к подготовке обучающихся в области информатики по окончании 9 класса </vt:lpstr>
      <vt:lpstr>Презентация PowerPoint</vt:lpstr>
      <vt:lpstr>Содержание пособия включает следующие разделы: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блок: Практика работы на компьютере.  </vt:lpstr>
      <vt:lpstr>Второй блок: Работа  с простыми информационными объектами:  </vt:lpstr>
      <vt:lpstr>1 группа - обработка текстовой информации </vt:lpstr>
      <vt:lpstr>Презентация PowerPoint</vt:lpstr>
      <vt:lpstr>Презентация PowerPoint</vt:lpstr>
      <vt:lpstr>2 группа - обработка графической информации </vt:lpstr>
      <vt:lpstr>Презентация PowerPoint</vt:lpstr>
      <vt:lpstr>Презентация PowerPoint</vt:lpstr>
      <vt:lpstr>Презентация PowerPoint</vt:lpstr>
      <vt:lpstr>3 группа –  Обработка мультимедийной информации</vt:lpstr>
      <vt:lpstr>Презентация PowerPoint</vt:lpstr>
      <vt:lpstr>Третий блок: Работа  с цифровыми образовательными ресурсами </vt:lpstr>
      <vt:lpstr>Спасибо за 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uch2_33</dc:creator>
  <cp:lastModifiedBy>Пользователь Windows</cp:lastModifiedBy>
  <cp:revision>25</cp:revision>
  <dcterms:created xsi:type="dcterms:W3CDTF">2023-09-15T12:47:56Z</dcterms:created>
  <dcterms:modified xsi:type="dcterms:W3CDTF">2025-02-19T11:04:41Z</dcterms:modified>
</cp:coreProperties>
</file>